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hCeRQDRIpU3fikf+vgumrgi7bb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29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1" name="Google Shape;1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4" name="Google Shape;14;p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>
  <p:cSld name="Immagine con didascalia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18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2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0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2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4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A9D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it-IT" sz="2800"/>
              <a:t>I fondali dello Stretto di Messina</a:t>
            </a:r>
            <a:endParaRPr/>
          </a:p>
        </p:txBody>
      </p:sp>
      <p:pic>
        <p:nvPicPr>
          <p:cNvPr id="92" name="Google Shape;92;p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58129" y="612775"/>
            <a:ext cx="7188591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 txBox="1">
            <a:spLocks noGrp="1"/>
          </p:cNvSpPr>
          <p:nvPr>
            <p:ph type="body" idx="1"/>
          </p:nvPr>
        </p:nvSpPr>
        <p:spPr>
          <a:xfrm>
            <a:off x="3508546" y="6080975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it-IT" sz="1800"/>
              <a:t>Gabriele Folino, classe 3^ C, «Evemero da Messina»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>
            <a:spLocks noGrp="1"/>
          </p:cNvSpPr>
          <p:nvPr>
            <p:ph type="subTitle" idx="1"/>
          </p:nvPr>
        </p:nvSpPr>
        <p:spPr>
          <a:xfrm>
            <a:off x="935599" y="1021099"/>
            <a:ext cx="7272900" cy="18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rPr lang="it-IT" sz="2800"/>
              <a:t>Situato tra le coste di Calabria e Sicilia , lo Stretto di Messina presenta particolari caratteristiche geomorfologiche ed ecologiche.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434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rPr lang="it-IT" sz="2800"/>
              <a:t>Si tratta infatti di una depressione tettonica risalente a 125000 anni fa, generatasi dal movimento di placche di tipo distensivo.</a:t>
            </a:r>
            <a:endParaRPr sz="2800"/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34800" y="3190575"/>
            <a:ext cx="5746925" cy="3321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>
            <a:spLocks noGrp="1"/>
          </p:cNvSpPr>
          <p:nvPr>
            <p:ph type="body" idx="1"/>
          </p:nvPr>
        </p:nvSpPr>
        <p:spPr>
          <a:xfrm>
            <a:off x="611560" y="620688"/>
            <a:ext cx="7848872" cy="3384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it-IT" sz="2200"/>
              <a:t>I suoi fondali si articolano sia sul versante tirrenico , dove degradano dolcemente fino a Capo Milazzo , sia su quello ionico, dove degradano velocemente fino a raggiungere profondità di oltre 1000 metri nei pressi di Capo Taormina dando origine ad un vero e proprio canyon sottomarino.</a:t>
            </a:r>
            <a:endParaRPr sz="2200"/>
          </a:p>
        </p:txBody>
      </p:sp>
      <p:pic>
        <p:nvPicPr>
          <p:cNvPr id="105" name="Google Shape;10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8800" y="2852936"/>
            <a:ext cx="5486400" cy="32259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body" idx="1"/>
          </p:nvPr>
        </p:nvSpPr>
        <p:spPr>
          <a:xfrm>
            <a:off x="755576" y="764704"/>
            <a:ext cx="3888432" cy="5112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it-IT" sz="2200"/>
              <a:t>E’ qui che si concentrano specie peculiari e autoctone , tipiche di fondali profondi , che spesso raggiungono le coste limitrofe trasportate da impetuose e fredde correnti di risalita.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it-IT" sz="2200"/>
              <a:t>Ricordiamo : pesce vipera , remora, murena , aguglia , scorfano, cernia, ricciola, sarago e pesce balestra.</a:t>
            </a:r>
            <a:endParaRPr sz="2200"/>
          </a:p>
        </p:txBody>
      </p:sp>
      <p:pic>
        <p:nvPicPr>
          <p:cNvPr id="111" name="Google Shape;11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16016" y="836712"/>
            <a:ext cx="3672408" cy="5184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9592" y="4509120"/>
            <a:ext cx="3384376" cy="1512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 txBox="1">
            <a:spLocks noGrp="1"/>
          </p:cNvSpPr>
          <p:nvPr>
            <p:ph type="body" idx="1"/>
          </p:nvPr>
        </p:nvSpPr>
        <p:spPr>
          <a:xfrm>
            <a:off x="899592" y="836713"/>
            <a:ext cx="7344816" cy="1296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it-IT"/>
              <a:t>Presenti anche specie di passaggio come pesce spada , tonno e vari cetacei attratti dalle acque simili a quelle atlantiche per temperatura e caratteristiche chimiche.</a:t>
            </a:r>
            <a:endParaRPr/>
          </a:p>
        </p:txBody>
      </p:sp>
      <p:pic>
        <p:nvPicPr>
          <p:cNvPr id="118" name="Google Shape;11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95437" y="2132856"/>
            <a:ext cx="5953125" cy="36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"/>
          <p:cNvSpPr txBox="1">
            <a:spLocks noGrp="1"/>
          </p:cNvSpPr>
          <p:nvPr>
            <p:ph type="body" idx="1"/>
          </p:nvPr>
        </p:nvSpPr>
        <p:spPr>
          <a:xfrm>
            <a:off x="457200" y="836712"/>
            <a:ext cx="4114800" cy="5616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it-IT"/>
              <a:t>E proprio grazie a questo aspetto è sede di riproduzione e deposizione della biodiversità marina che trova riparo presso le praterie sottomarine di </a:t>
            </a:r>
            <a:r>
              <a:rPr lang="it-IT" i="1"/>
              <a:t>Poseydonia Oceanica</a:t>
            </a:r>
            <a:r>
              <a:rPr lang="it-IT"/>
              <a:t>, specie vegetale endemica del Mediterraneo che può crescere fino ai 50 metri di profondità.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it-IT"/>
              <a:t>Le sue radici , o matte , ospitano innumerevoli individui di pesci, molluschi e crostacei e contribuiscono a stabilizzare il fondale vessato dalle correnti che si alternano , chiamate comunemente </a:t>
            </a:r>
            <a:r>
              <a:rPr lang="it-IT" i="1"/>
              <a:t>Montante</a:t>
            </a:r>
            <a:r>
              <a:rPr lang="it-IT"/>
              <a:t> e </a:t>
            </a:r>
            <a:r>
              <a:rPr lang="it-IT" i="1"/>
              <a:t>Scendente</a:t>
            </a:r>
            <a:r>
              <a:rPr lang="it-IT"/>
              <a:t>.</a:t>
            </a:r>
            <a:endParaRPr/>
          </a:p>
        </p:txBody>
      </p:sp>
      <p:pic>
        <p:nvPicPr>
          <p:cNvPr id="124" name="Google Shape;12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16016" y="836712"/>
            <a:ext cx="3744416" cy="5085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 txBox="1">
            <a:spLocks noGrp="1"/>
          </p:cNvSpPr>
          <p:nvPr>
            <p:ph type="body" idx="1"/>
          </p:nvPr>
        </p:nvSpPr>
        <p:spPr>
          <a:xfrm>
            <a:off x="374575" y="450705"/>
            <a:ext cx="8229600" cy="16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it-IT"/>
              <a:t>Descritte già dai tempi dell’antica Grecia , le acque dello Stretto hanno costituito una fonte d’ispirazione per la composizione di miti e leggende , tra i quali si ricordano </a:t>
            </a:r>
            <a:r>
              <a:rPr lang="it-IT" i="1"/>
              <a:t>La Fata Morgana, Colapesce, Scilla e Cariddi  </a:t>
            </a:r>
            <a:r>
              <a:rPr lang="it-IT"/>
              <a:t>che, ancora oggi, appassionano gli studiosi del </a:t>
            </a:r>
            <a:r>
              <a:rPr lang="it-IT" i="1"/>
              <a:t>Mare Nostrum</a:t>
            </a:r>
            <a:r>
              <a:rPr lang="it-IT"/>
              <a:t>.</a:t>
            </a:r>
            <a:endParaRPr/>
          </a:p>
        </p:txBody>
      </p:sp>
      <p:pic>
        <p:nvPicPr>
          <p:cNvPr id="130" name="Google Shape;13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9592" y="2276872"/>
            <a:ext cx="7416824" cy="375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315</Words>
  <Application>Microsoft Office PowerPoint</Application>
  <PresentationFormat>Presentazione su schermo (4:3)</PresentationFormat>
  <Paragraphs>11</Paragraphs>
  <Slides>7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0" baseType="lpstr">
      <vt:lpstr>Arial</vt:lpstr>
      <vt:lpstr>Calibri</vt:lpstr>
      <vt:lpstr>Tema di Office</vt:lpstr>
      <vt:lpstr>I fondali dello Stretto di Messina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fondali dello Stretto di Messina</dc:title>
  <dc:creator>Giacomo</dc:creator>
  <cp:lastModifiedBy>Giacomo Curro</cp:lastModifiedBy>
  <cp:revision>1</cp:revision>
  <dcterms:modified xsi:type="dcterms:W3CDTF">2023-03-12T10:54:29Z</dcterms:modified>
</cp:coreProperties>
</file>